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ERNEST ROBLES WAY
Intersection ID: 5148691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ERNEST ROBLES WAY
Intersection ID: 5148691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ERNEST ROBLES WAY
Intersection ID: 5148691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ERNEST ROBLES WAY
Intersection ID: 5148691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